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8" r:id="rId2"/>
    <p:sldId id="293" r:id="rId3"/>
    <p:sldId id="295" r:id="rId4"/>
    <p:sldId id="294" r:id="rId5"/>
  </p:sldIdLst>
  <p:sldSz cx="9144000" cy="6858000" type="screen4x3"/>
  <p:notesSz cx="7099300" cy="102346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E8A"/>
    <a:srgbClr val="002060"/>
    <a:srgbClr val="E9F5FD"/>
    <a:srgbClr val="EBF7FF"/>
    <a:srgbClr val="CCECFF"/>
    <a:srgbClr val="99CCFF"/>
    <a:srgbClr val="FFFF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39" autoAdjust="0"/>
    <p:restoredTop sz="94671" autoAdjust="0"/>
  </p:normalViewPr>
  <p:slideViewPr>
    <p:cSldViewPr>
      <p:cViewPr>
        <p:scale>
          <a:sx n="60" d="100"/>
          <a:sy n="60" d="100"/>
        </p:scale>
        <p:origin x="30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009" cy="511175"/>
          </a:xfrm>
          <a:prstGeom prst="rect">
            <a:avLst/>
          </a:prstGeom>
        </p:spPr>
        <p:txBody>
          <a:bodyPr vert="horz" lIns="89308" tIns="44654" rIns="89308" bIns="44654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803" y="1"/>
            <a:ext cx="3077008" cy="511175"/>
          </a:xfrm>
          <a:prstGeom prst="rect">
            <a:avLst/>
          </a:prstGeom>
        </p:spPr>
        <p:txBody>
          <a:bodyPr vert="horz" lIns="89308" tIns="44654" rIns="89308" bIns="44654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1D9F7DB-B307-4E5E-812D-DCF0A7568FAE}" type="datetimeFigureOut">
              <a:rPr lang="pt-BR"/>
              <a:pPr>
                <a:defRPr/>
              </a:pPr>
              <a:t>08/09/2017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9938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308" tIns="44654" rIns="89308" bIns="44654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590" y="4862513"/>
            <a:ext cx="5682120" cy="4603750"/>
          </a:xfrm>
          <a:prstGeom prst="rect">
            <a:avLst/>
          </a:prstGeom>
        </p:spPr>
        <p:txBody>
          <a:bodyPr vert="horz" lIns="89308" tIns="44654" rIns="89308" bIns="4465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1"/>
            <a:ext cx="3077009" cy="511175"/>
          </a:xfrm>
          <a:prstGeom prst="rect">
            <a:avLst/>
          </a:prstGeom>
        </p:spPr>
        <p:txBody>
          <a:bodyPr vert="horz" lIns="89308" tIns="44654" rIns="89308" bIns="44654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803" y="9721851"/>
            <a:ext cx="3077008" cy="511175"/>
          </a:xfrm>
          <a:prstGeom prst="rect">
            <a:avLst/>
          </a:prstGeom>
        </p:spPr>
        <p:txBody>
          <a:bodyPr vert="horz" wrap="square" lIns="89308" tIns="44654" rIns="89308" bIns="446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38FA2E-1D1B-4326-B75B-FEDD65C6E4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3867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5688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77963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0238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574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46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18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290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1ECDE0-A249-4598-B48F-105D18252E13}" type="slidenum">
              <a:rPr lang="pt-BR" altLang="en-US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t-BR" altLang="en-US" sz="13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04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5688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77963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0238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574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46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18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290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1ECDE0-A249-4598-B48F-105D18252E13}" type="slidenum">
              <a:rPr lang="pt-BR" altLang="en-US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t-BR" altLang="en-US" sz="13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44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5688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77963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0238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574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46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18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290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1ECDE0-A249-4598-B48F-105D18252E13}" type="slidenum">
              <a:rPr lang="pt-BR" altLang="en-US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pt-BR" altLang="en-US" sz="13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72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55688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77963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00238" indent="-2111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574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146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718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29038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1ECDE0-A249-4598-B48F-105D18252E13}" type="slidenum">
              <a:rPr lang="pt-BR" altLang="en-US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t-BR" altLang="en-US" sz="13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3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"/>
            <a:ext cx="91567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BDF1-63B7-4815-8051-A48C2DF793CA}" type="datetime1">
              <a:rPr lang="pt-BR" smtClean="0"/>
              <a:t>08/09/2017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48EF-C70A-4D58-844F-2AD3550F549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8" name="Retângulo 7"/>
          <p:cNvSpPr/>
          <p:nvPr userDrawn="1"/>
        </p:nvSpPr>
        <p:spPr>
          <a:xfrm>
            <a:off x="7308304" y="188640"/>
            <a:ext cx="1656184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 userDrawn="1"/>
        </p:nvSpPr>
        <p:spPr>
          <a:xfrm>
            <a:off x="0" y="0"/>
            <a:ext cx="9156700" cy="6859341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008" y="227229"/>
            <a:ext cx="1227960" cy="46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6455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68ADC74-16D4-4160-A6F0-A505E0B618EC}" type="datetime1">
              <a:rPr lang="pt-BR" smtClean="0"/>
              <a:t>08/09/2017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3EC07FF-5C09-46A9-9D2E-B25ECCD376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48EF-C70A-4D58-844F-2AD3550F5491}" type="slidenum">
              <a:rPr lang="pt-BR" altLang="pt-BR" smtClean="0">
                <a:solidFill>
                  <a:srgbClr val="002060"/>
                </a:solidFill>
              </a:rPr>
              <a:pPr>
                <a:defRPr/>
              </a:pPr>
              <a:t>1</a:t>
            </a:fld>
            <a:endParaRPr lang="pt-BR" altLang="pt-BR" dirty="0">
              <a:solidFill>
                <a:srgbClr val="00206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475656" y="1988840"/>
            <a:ext cx="6552728" cy="954107"/>
          </a:xfrm>
          <a:prstGeom prst="rect">
            <a:avLst/>
          </a:prstGeom>
          <a:noFill/>
          <a:effectLst>
            <a:outerShdw blurRad="50800" dist="12700" dir="2700000" algn="tl" rotWithShape="0">
              <a:schemeClr val="tx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bg1"/>
                </a:solidFill>
              </a:rPr>
              <a:t>Título do Trabalho</a:t>
            </a:r>
          </a:p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Subtítulo do trabalho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115616" y="3356992"/>
            <a:ext cx="7272808" cy="707886"/>
          </a:xfrm>
          <a:prstGeom prst="rect">
            <a:avLst/>
          </a:prstGeom>
          <a:noFill/>
          <a:effectLst>
            <a:outerShdw blurRad="25400" dist="25400" dir="2700000" algn="tl" rotWithShape="0">
              <a:schemeClr val="tx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</a:rPr>
              <a:t>Fulano da Silva – XPTO Ltda.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Beltrano Xavier – Universidade ABCD  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48EF-C70A-4D58-844F-2AD3550F5491}" type="slidenum">
              <a:rPr lang="pt-BR" altLang="pt-BR" sz="1400" smtClean="0">
                <a:solidFill>
                  <a:srgbClr val="002060"/>
                </a:solidFill>
              </a:rPr>
              <a:pPr>
                <a:defRPr/>
              </a:pPr>
              <a:t>2</a:t>
            </a:fld>
            <a:endParaRPr lang="pt-BR" altLang="pt-B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42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48EF-C70A-4D58-844F-2AD3550F5491}" type="slidenum">
              <a:rPr lang="pt-BR" altLang="pt-BR" sz="1400" smtClean="0">
                <a:solidFill>
                  <a:srgbClr val="002060"/>
                </a:solidFill>
              </a:rPr>
              <a:pPr>
                <a:defRPr/>
              </a:pPr>
              <a:t>3</a:t>
            </a:fld>
            <a:endParaRPr lang="pt-BR" altLang="pt-B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46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48EF-C70A-4D58-844F-2AD3550F5491}" type="slidenum">
              <a:rPr lang="pt-BR" altLang="pt-BR" smtClean="0">
                <a:solidFill>
                  <a:srgbClr val="002060"/>
                </a:solidFill>
              </a:rPr>
              <a:pPr>
                <a:defRPr/>
              </a:pPr>
              <a:t>4</a:t>
            </a:fld>
            <a:endParaRPr lang="pt-BR" altLang="pt-BR" dirty="0">
              <a:solidFill>
                <a:srgbClr val="00206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475656" y="2564904"/>
            <a:ext cx="6552728" cy="584775"/>
          </a:xfrm>
          <a:prstGeom prst="rect">
            <a:avLst/>
          </a:prstGeom>
          <a:noFill/>
          <a:effectLst>
            <a:outerShdw blurRad="50800" dist="12700" dir="2700000" algn="tl" rotWithShape="0">
              <a:schemeClr val="tx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FIM</a:t>
            </a:r>
            <a:endParaRPr lang="pt-B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2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8792</TotalTime>
  <Words>27</Words>
  <Application>Microsoft Office PowerPoint</Application>
  <PresentationFormat>Apresentação na tela (4:3)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</dc:creator>
  <cp:lastModifiedBy>GUILHERME DA SILVA TELLES NAEGEL</cp:lastModifiedBy>
  <cp:revision>249</cp:revision>
  <cp:lastPrinted>2017-05-27T23:25:29Z</cp:lastPrinted>
  <dcterms:created xsi:type="dcterms:W3CDTF">2011-12-02T21:19:33Z</dcterms:created>
  <dcterms:modified xsi:type="dcterms:W3CDTF">2017-09-08T19:33:28Z</dcterms:modified>
</cp:coreProperties>
</file>